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Ryan Chen"/>
  <p:cmAuthor clrIdx="1" id="1" initials="" lastIdx="7" name="Taryn Aranado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Slab-bold.fntdata"/><Relationship Id="rId10" Type="http://schemas.openxmlformats.org/officeDocument/2006/relationships/slide" Target="slides/slide5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5-02T09:46:14.359">
    <p:pos x="1058" y="748"/>
    <p:text>chen intro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7-05-02T00:32:23.483">
    <p:pos x="244" y="288"/>
    <p:text>do we actually need to do this right this time?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7-05-02T09:46:03.136">
    <p:pos x="6000" y="0"/>
    <p:text>Taryn Start HERE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7-05-02T09:46:21.520">
    <p:pos x="6000" y="0"/>
    <p:text>Liane Start HERE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7-05-02T09:48:14.362">
    <p:pos x="6000" y="0"/>
    <p:text>Bryan Start HERE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4" dt="2017-05-02T09:53:13.570">
    <p:pos x="6000" y="0"/>
    <p:text>Taryn Starts HERE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5" dt="2017-05-02T09:53:40.839">
    <p:pos x="6000" y="0"/>
    <p:text>Bryan Starts HERE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6" dt="2017-05-02T09:54:15.154">
    <p:pos x="6000" y="0"/>
    <p:text>Liane Starts HERE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7" dt="2017-05-02T09:54:34.508">
    <p:pos x="6000" y="0"/>
    <p:text>Ryan Starts HERE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05-02T00:14:28.536">
    <p:pos x="244" y="288"/>
    <p:text>This is just a slide from last semesters real world stuff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C to initially develop the letter characterization algorithm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Realized that using the ATmega32U4 would not be sufficient for running all of the needed processes.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It did have all of the connections however too weak…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Mainly signal processing efficiency… (long ints are usually 32 bits long)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Needed more processing power to run multiple processes at once.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Nucleo board is not compatible with the chosen bluetooth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Price of the two TEENsy boards not very different and the teensy 3.2 has signficantly more processing power and memory.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7.xml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file/d/0B5-dHU1p3bOfTHhqc25EWFV2NVk/view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8.xml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9.xml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0.xml"/><Relationship Id="rId4" Type="http://schemas.openxmlformats.org/officeDocument/2006/relationships/hyperlink" Target="https://github.com/PaulStoffregen/Audio/blob/master/examples/WavFilePlayer/WavFilePlayer.ino" TargetMode="External"/><Relationship Id="rId5" Type="http://schemas.openxmlformats.org/officeDocument/2006/relationships/hyperlink" Target="https://github.com/Electroholics/CodeREPO/blob/master/MPU_6050.ino" TargetMode="External"/><Relationship Id="rId6" Type="http://schemas.openxmlformats.org/officeDocument/2006/relationships/hyperlink" Target="https://engineering.stackexchange.com/questions/3348/calculating-pitch-yaw-and-roll-from-mag-acc-and-gyro-data" TargetMode="External"/><Relationship Id="rId7" Type="http://schemas.openxmlformats.org/officeDocument/2006/relationships/hyperlink" Target="https://github.com/jpliew/BLEShieldSketch/blob/master/HM_10_Test.in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American Sign Language Interpreter 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Team 2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Taryn Aranador, Ryan Chen, Bryan Ching, Liane Young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Power Budget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50" y="1619400"/>
            <a:ext cx="3546624" cy="3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1044450" y="1351375"/>
            <a:ext cx="2235300" cy="3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Glove Module 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811" y="1619399"/>
            <a:ext cx="3528789" cy="3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title"/>
          </p:nvPr>
        </p:nvSpPr>
        <p:spPr>
          <a:xfrm>
            <a:off x="5356750" y="1351375"/>
            <a:ext cx="2592900" cy="336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Speaker Module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Power Source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56" y="3929974"/>
            <a:ext cx="852242" cy="11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4" y="1288925"/>
            <a:ext cx="7941900" cy="256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56" y="3929974"/>
            <a:ext cx="852242" cy="11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538" y="3964487"/>
            <a:ext cx="980536" cy="102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2588911" y="3899474"/>
            <a:ext cx="1251599" cy="115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5325" y="3898836"/>
            <a:ext cx="1251600" cy="115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6175" y="3935725"/>
            <a:ext cx="1251600" cy="109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4" y="1288925"/>
            <a:ext cx="7941900" cy="256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87900" y="2789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PCB Design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4" y="929750"/>
            <a:ext cx="2407749" cy="16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875" y="2222124"/>
            <a:ext cx="1889625" cy="20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-119725" y="3075875"/>
            <a:ext cx="19296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Bluetooth Shield 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783787" y="2795887"/>
            <a:ext cx="2518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Sensor Shield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363725" y="3246675"/>
            <a:ext cx="1770973" cy="18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5173" y="278925"/>
            <a:ext cx="3558075" cy="221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2000" y="1483900"/>
            <a:ext cx="1795350" cy="23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9650" y="3239000"/>
            <a:ext cx="1411048" cy="181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08375" y="2789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PCB Design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75" y="1946500"/>
            <a:ext cx="3560275" cy="24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85" y="1756674"/>
            <a:ext cx="2009075" cy="28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775225" y="1155612"/>
            <a:ext cx="363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7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Speaker &amp; SD </a:t>
            </a:r>
            <a:r>
              <a:rPr lang="en" sz="27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Shield 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001" y="1946500"/>
            <a:ext cx="1817699" cy="2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Components</a:t>
            </a:r>
          </a:p>
        </p:txBody>
      </p:sp>
      <p:pic>
        <p:nvPicPr>
          <p:cNvPr descr="Behavioral Description.png"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825" y="1583350"/>
            <a:ext cx="7192349" cy="29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4971400" y="2403500"/>
            <a:ext cx="2352000" cy="250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Used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25" y="1000712"/>
            <a:ext cx="47434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550" y="2358300"/>
            <a:ext cx="3242074" cy="20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138" y="2411474"/>
            <a:ext cx="2340524" cy="248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Fully </a:t>
            </a:r>
            <a:r>
              <a:rPr lang="en"/>
              <a:t>Assembled</a:t>
            </a:r>
            <a:r>
              <a:rPr lang="en"/>
              <a:t> Fully Interfaced System 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758762" y="1635738"/>
            <a:ext cx="4499299" cy="33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397550"/>
            <a:ext cx="4414125" cy="33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Deliverables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17649" l="15392" r="24294" t="12312"/>
          <a:stretch/>
        </p:blipFill>
        <p:spPr>
          <a:xfrm>
            <a:off x="3240424" y="1067924"/>
            <a:ext cx="2583203" cy="399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Bluetooth Testing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27095" l="24663" r="24900" t="28073"/>
          <a:stretch/>
        </p:blipFill>
        <p:spPr>
          <a:xfrm>
            <a:off x="1399650" y="1489825"/>
            <a:ext cx="6344702" cy="317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Collection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925" y="1273250"/>
            <a:ext cx="6568134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General Description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0100" y="3321025"/>
            <a:ext cx="3103800" cy="17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87900" y="140987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American Sign Language Interpreter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Create a more personal connection between a mute person and a person who lacks sign language knowledge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  <a:buFont typeface="Roboto Slab"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Translate the American Sign Language hand motions to corresponding English letters vocally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Letter Characterization Testing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414" y="1254525"/>
            <a:ext cx="4909174" cy="36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of Fully Interfaced System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43075"/>
            <a:ext cx="66103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of Fully Interfaced System</a:t>
            </a:r>
          </a:p>
        </p:txBody>
      </p:sp>
      <p:sp>
        <p:nvSpPr>
          <p:cNvPr id="217" name="Shape 217" title="WorkingSystem.mp4">
            <a:hlinkClick r:id="rId3"/>
          </p:cNvPr>
          <p:cNvSpPr/>
          <p:nvPr/>
        </p:nvSpPr>
        <p:spPr>
          <a:xfrm>
            <a:off x="2286000" y="1314775"/>
            <a:ext cx="4572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Dollar Budget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687" y="1390524"/>
            <a:ext cx="4814625" cy="34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 World Applications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830" y="1324076"/>
            <a:ext cx="1958593" cy="12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799" y="3150886"/>
            <a:ext cx="2352675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877475" y="2623450"/>
            <a:ext cx="30873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Bridges communication gap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244825" y="4404150"/>
            <a:ext cx="2352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Offers portability, accuracy,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cost-effectiveness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135" y="3106487"/>
            <a:ext cx="2227124" cy="14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4614537" y="4516050"/>
            <a:ext cx="40263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Incorporates longevity and reusability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9919" y="1313362"/>
            <a:ext cx="2375554" cy="132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5181700" y="2623450"/>
            <a:ext cx="28920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Uses sound functionalities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87900" y="1489825"/>
            <a:ext cx="8368200" cy="3275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  <a:hlinkClick r:id="rId4"/>
              </a:rPr>
              <a:t>https://github.com/PaulStoffregen/Audio/blob/master/examples/WavFilePlayer/WavFilePlayer.ino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</a:rPr>
              <a:t>https://cdn-shop.adafruit.com/product-files/1317/C1515_-_Li-Polymer_402025_150mAh_3.7V_with_PCM.pdf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  <a:hlinkClick r:id="rId5"/>
              </a:rPr>
              <a:t>https://github.com/Electroholics/CodeREPO/blob/master/MPU_6050.ino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  <a:hlinkClick r:id="rId6"/>
              </a:rPr>
              <a:t>https://engineering.stackexchange.com/questions/3348/calculating-pitch-yaw-and-roll-from-mag-acc-and-gyro-data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  <a:hlinkClick r:id="rId7"/>
              </a:rPr>
              <a:t>https://github.com/jpliew/BLEShieldSketch/blob/master/HM_10_Test.ino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</a:rPr>
              <a:t>https://cdn.sparkfun.com/datasheets/Sensors/ForceFlex/FLEXSENSORREVA1.pdf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</a:rPr>
              <a:t>https://cdn.sparkfun.com/datasheets/Sensors/ForceFlex/FLEX%20SENSOR%20DATA%20SHEET%202014.pdf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n" sz="1300">
                <a:solidFill>
                  <a:srgbClr val="FFFFFF"/>
                </a:solidFill>
              </a:rPr>
              <a:t>http://www.ti.com/lit/ds/symlink/lm317.pdf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Dr. Vivek Pallipuram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his support as our project sponsor and for answering questions regarding project specifications and references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Dr. Rahim Khoie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guiding us through the design viability of our project 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Dr. Elizabeth Basha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answering questions regarding sensors, PCBs, microcontrollers, and testing methods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Dr. Cherian Mathews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answering questions on Signal Processing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Mark Foreman 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for ordering and providing parts, assisting with the bluetooth modules and fixing PCBs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Iain Murphy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help on speaker module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Jonathan Moreno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an emergency microcontroller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</a:pPr>
            <a:r>
              <a:rPr b="1"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Jackie Koyama, Kourtnie Sicam, Lauren Anderson, &amp; Brianna Moorehead</a:t>
            </a:r>
            <a:r>
              <a:rPr lang="en"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for being a test subject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Specifications/Requirements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387900" y="1402400"/>
            <a:ext cx="567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Two Components: Glove and Speaker Module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Battery life of &gt;50 minutes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Detect letters A - Z hand motions 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&gt; 90% accuracy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Wireless Communication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Weight: 125g</a:t>
            </a:r>
          </a:p>
          <a:p>
            <a:pPr indent="-3556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Char char="●"/>
            </a:pPr>
            <a:r>
              <a:rPr lang="en" sz="2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Cost less than $200 to produce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876737" y="1423363"/>
            <a:ext cx="4499299" cy="337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Top-Level Design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2" y="1389050"/>
            <a:ext cx="9033075" cy="28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Bottom Level Design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unctional Block Diagram (1).jpg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25" y="1440075"/>
            <a:ext cx="8575549" cy="3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Finger Position Sensors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762" y="1491624"/>
            <a:ext cx="5826474" cy="28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 Motion Sensors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987" y="1342275"/>
            <a:ext cx="4182050" cy="34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Microcontrollers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1779" l="9613" r="35580" t="28486"/>
          <a:stretch/>
        </p:blipFill>
        <p:spPr>
          <a:xfrm>
            <a:off x="1599888" y="1144125"/>
            <a:ext cx="5944225" cy="36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Bluetooth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4">
            <a:alphaModFix/>
          </a:blip>
          <a:srcRect b="32440" l="52483" r="12716" t="27044"/>
          <a:stretch/>
        </p:blipFill>
        <p:spPr>
          <a:xfrm>
            <a:off x="1983275" y="1487500"/>
            <a:ext cx="5177443" cy="33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